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6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45496-F8F6-4525-A896-EB18B3C73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E260C6-DCFB-4566-BC0B-7EE65FB3B8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02FEB-2A49-4A70-B392-E66F2CB709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84324B-602D-4D99-9940-325129D876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9F9AF-7CAC-44A0-B8A9-737A0F8099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93C39-DC54-4FA9-8CA0-D20CAE11D4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64F9A-8DCE-4778-98D5-BBC5A44B7D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5C2EA-7530-47FE-B305-584A1C9FA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C8A251-F1E1-4A88-8D28-7FC2630387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C4995F-FB6A-4805-B80C-5C7A274080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54C8B-1E80-4F02-A5D0-57E98BC24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33B3CD74-762F-471E-ABDC-217B3CA948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Технологическое и информационное сопровождение внедрения ФГОС в ООО</a:t>
            </a:r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3933056"/>
            <a:ext cx="5832648" cy="1944216"/>
          </a:xfrm>
        </p:spPr>
        <p:txBody>
          <a:bodyPr/>
          <a:lstStyle/>
          <a:p>
            <a:pPr eaLnBrk="1" hangingPunct="1"/>
            <a:endParaRPr lang="ru-RU" sz="2000" dirty="0" smtClean="0"/>
          </a:p>
          <a:p>
            <a:pPr eaLnBrk="1" hangingPunct="1"/>
            <a:endParaRPr lang="ru-RU" sz="2000" dirty="0" smtClean="0"/>
          </a:p>
          <a:p>
            <a:pPr eaLnBrk="1" hangingPunct="1"/>
            <a:endParaRPr lang="ru-RU" sz="2000" dirty="0" smtClean="0"/>
          </a:p>
          <a:p>
            <a:pPr eaLnBrk="1" hangingPunct="1"/>
            <a:endParaRPr lang="ru-RU" sz="2000" dirty="0" smtClean="0"/>
          </a:p>
          <a:p>
            <a:pPr eaLnBrk="1" hangingPunct="1"/>
            <a:r>
              <a:rPr lang="ru-RU" sz="2000" dirty="0" smtClean="0"/>
              <a:t>Учитель математики и информатики Акамсина Т.В.</a:t>
            </a: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05975" cy="695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1600"/>
            <a:ext cx="9705975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012825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760"/>
            <a:ext cx="8229600" cy="5112990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Залогом профессионального успеха уже не могут служить полученные один раз в жизни знания. На первый план выходит способность людей ориентироваться в огромном информационном поле, умение самостоятельно находить решения и их успешно </a:t>
            </a: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реализовывать. </a:t>
            </a:r>
          </a:p>
          <a:p>
            <a:pPr algn="ctr" eaLnBrk="1" hangingPunct="1">
              <a:buNone/>
            </a:pPr>
            <a:endParaRPr lang="ru-RU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 eaLnBrk="1" hangingPunct="1"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В.В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Путин, Президент РФ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36912"/>
            <a:ext cx="8229600" cy="1084263"/>
          </a:xfrm>
        </p:spPr>
        <p:txBody>
          <a:bodyPr/>
          <a:lstStyle/>
          <a:p>
            <a:pPr algn="l"/>
            <a:r>
              <a:rPr lang="ru-RU" sz="3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Информационное сопровождение внедрения ФГОС включает в себя</a:t>
            </a:r>
            <a:r>
              <a:rPr lang="ru-RU" sz="3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  <a:br>
              <a:rPr lang="ru-RU" sz="3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3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3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1. </a:t>
            </a:r>
            <a:r>
              <a:rPr lang="ru-RU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Подбор, систематизацию, распространение информационных материалов о ФГОС ООО и технологиях его реализации.</a:t>
            </a:r>
            <a:br>
              <a:rPr lang="ru-RU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2.Информирование о перечне учебной и учебно-методической литературы и оборудования, для реализации ФГОС основного общего образования</a:t>
            </a:r>
            <a:endParaRPr lang="ru-RU" sz="3200" dirty="0" smtClean="0">
              <a:solidFill>
                <a:srgbClr val="B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l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4525963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Создание и систематическое пополнение библиотеки методической  литературы по теме «Внедрение ФГОС  ООО».</a:t>
            </a:r>
          </a:p>
          <a:p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Размещение информации по проблемам внедрения ФГОС ООО на сайте школы.</a:t>
            </a:r>
          </a:p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Создание банка методических разработок уроков, дополнительных занятий при введении ФГОС ООО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Разработка методических рекомендаций по отдельным предметам (с учетом имеющегося опыта учителей).</a:t>
            </a:r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A50021"/>
      </a:hlink>
      <a:folHlink>
        <a:srgbClr val="80808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A50021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115</Words>
  <Application>Microsoft Office PowerPoint</Application>
  <PresentationFormat>Экран (4:3)</PresentationFormat>
  <Paragraphs>15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Times New Roman</vt:lpstr>
      <vt:lpstr>Arial</vt:lpstr>
      <vt:lpstr>Calibri</vt:lpstr>
      <vt:lpstr>Wingdings</vt:lpstr>
      <vt:lpstr>Оформление по умолчанию</vt:lpstr>
      <vt:lpstr>Технологическое и информационное сопровождение внедрения ФГОС в ООО </vt:lpstr>
      <vt:lpstr>Слайд 2</vt:lpstr>
      <vt:lpstr>Информационное сопровождение внедрения ФГОС включает в себя:  1. Подбор, систематизацию, распространение информационных материалов о ФГОС ООО и технологиях его реализации. 2.Информирование о перечне учебной и учебно-методической литературы и оборудования, для реализации ФГОС основного общего образования</vt:lpstr>
      <vt:lpstr>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123</cp:lastModifiedBy>
  <cp:revision>12</cp:revision>
  <dcterms:created xsi:type="dcterms:W3CDTF">2012-09-18T19:05:21Z</dcterms:created>
  <dcterms:modified xsi:type="dcterms:W3CDTF">2016-01-31T12:52:34Z</dcterms:modified>
</cp:coreProperties>
</file>