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0" r:id="rId5"/>
    <p:sldId id="261" r:id="rId6"/>
    <p:sldId id="264" r:id="rId7"/>
    <p:sldId id="263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624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124744"/>
            <a:ext cx="6912768" cy="3893818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нужно нам владеть клинком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b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ищем славы громкой.</a:t>
            </a:r>
            <a:b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Тот побеждает, кто знаком</a:t>
            </a:r>
            <a:b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искусством мыслить тонким.</a:t>
            </a:r>
            <a:b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Уордсворт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Домашнее задание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Пункт 35 (стр.208)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№ 1375(а, ж); 1377</a:t>
            </a:r>
          </a:p>
        </p:txBody>
      </p:sp>
      <p:pic>
        <p:nvPicPr>
          <p:cNvPr id="4" name="Picture 12" descr="кни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3933056"/>
            <a:ext cx="2555429" cy="1713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0"/>
            <a:ext cx="815756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Оцените свою работу на уроке:</a:t>
            </a:r>
            <a:endParaRPr lang="ru-RU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Солнце 4"/>
          <p:cNvSpPr/>
          <p:nvPr/>
        </p:nvSpPr>
        <p:spPr>
          <a:xfrm>
            <a:off x="251520" y="1628800"/>
            <a:ext cx="1008112" cy="108012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лнце 5"/>
          <p:cNvSpPr/>
          <p:nvPr/>
        </p:nvSpPr>
        <p:spPr>
          <a:xfrm>
            <a:off x="251520" y="3140968"/>
            <a:ext cx="1080120" cy="122413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755576" y="3356992"/>
            <a:ext cx="1296144" cy="936104"/>
          </a:xfrm>
          <a:prstGeom prst="cloud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467544" y="5301208"/>
            <a:ext cx="1368152" cy="864096"/>
          </a:xfrm>
          <a:prstGeom prst="cloud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979712" y="1772816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Я работал в полную силу. У меня все получилось!!!</a:t>
            </a:r>
            <a:endParaRPr lang="ru-RU" sz="24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475656" y="2132856"/>
            <a:ext cx="432048" cy="0"/>
          </a:xfrm>
          <a:prstGeom prst="line">
            <a:avLst/>
          </a:prstGeom>
          <a:ln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195736" y="3717032"/>
            <a:ext cx="576064" cy="0"/>
          </a:xfrm>
          <a:prstGeom prst="line">
            <a:avLst/>
          </a:prstGeom>
          <a:ln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915816" y="3501008"/>
            <a:ext cx="5149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Я старался, но не все получалось.</a:t>
            </a:r>
            <a:endParaRPr lang="ru-RU" sz="2400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123728" y="5589240"/>
            <a:ext cx="5040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2771800" y="5157192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Я не </a:t>
            </a:r>
            <a:r>
              <a:rPr lang="ru-RU" sz="2400" dirty="0" smtClean="0"/>
              <a:t>старался, </a:t>
            </a:r>
            <a:r>
              <a:rPr lang="ru-RU" sz="2400" dirty="0" smtClean="0"/>
              <a:t>у меня не было желания работать.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20688"/>
            <a:ext cx="6994223" cy="92333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урок!!!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10" descr="колокольчик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2420888"/>
            <a:ext cx="3423965" cy="38215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2132856"/>
            <a:ext cx="2736304" cy="16561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2,7 + 1,2 =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  <a:p>
            <a:pPr>
              <a:buNone/>
            </a:pPr>
            <a:r>
              <a:rPr lang="ru-RU" sz="3200" dirty="0" smtClean="0"/>
              <a:t>5,8 – 1,6 =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0"/>
            <a:ext cx="68407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Выполните действия: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2132856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10,12 * 5 =</a:t>
            </a:r>
          </a:p>
          <a:p>
            <a:endParaRPr lang="ru-RU" sz="3200" dirty="0" smtClean="0"/>
          </a:p>
          <a:p>
            <a:r>
              <a:rPr lang="ru-RU" sz="3200" dirty="0" smtClean="0"/>
              <a:t>3,173 </a:t>
            </a:r>
            <a:r>
              <a:rPr lang="ru-RU" sz="3200" dirty="0" smtClean="0"/>
              <a:t>* 100 =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555776" y="2132856"/>
            <a:ext cx="7040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3,9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2555776" y="3140968"/>
            <a:ext cx="7040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4,2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7092280" y="2132856"/>
            <a:ext cx="1120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50,60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7524328" y="3068960"/>
            <a:ext cx="1120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317,3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395536" y="3933056"/>
            <a:ext cx="17059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148 : 4 = 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285720" y="457200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7158" y="4786322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2195736" y="393305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37</a:t>
            </a:r>
            <a:endParaRPr lang="ru-RU" sz="3200" dirty="0"/>
          </a:p>
        </p:txBody>
      </p:sp>
      <p:sp>
        <p:nvSpPr>
          <p:cNvPr id="38" name="TextBox 37"/>
          <p:cNvSpPr txBox="1"/>
          <p:nvPr/>
        </p:nvSpPr>
        <p:spPr>
          <a:xfrm>
            <a:off x="4860032" y="3861048"/>
            <a:ext cx="18742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2424 : 8 =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6929454" y="3857628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303</a:t>
            </a:r>
            <a:endParaRPr lang="ru-RU" sz="32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4" grpId="0"/>
      <p:bldP spid="15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556792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Бревно длиной 6,85 метра распилили на две части, длина одной равна 2,96 метра. Какова длина другой части?</a:t>
            </a:r>
          </a:p>
          <a:p>
            <a:pPr indent="0" algn="just">
              <a:buNone/>
            </a:pPr>
            <a:endParaRPr lang="ru-RU" dirty="0"/>
          </a:p>
          <a:p>
            <a:pPr indent="0" algn="just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04664"/>
            <a:ext cx="29754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18900000" scaled="1"/>
                  <a:tileRect/>
                </a:gradFill>
                <a:effectLst/>
              </a:rPr>
              <a:t>Задача 1.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18900000" scaled="1"/>
                <a:tileRect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284984"/>
            <a:ext cx="21839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Решение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4365104"/>
            <a:ext cx="37705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6,85 – 2,96 = 3,89 (м)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Задача 2.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Скорость катера в стоячей воде 15,8 </a:t>
            </a:r>
            <a:r>
              <a:rPr lang="ru-RU" dirty="0" smtClean="0"/>
              <a:t>км/ч. Сколько </a:t>
            </a:r>
            <a:r>
              <a:rPr lang="ru-RU" dirty="0"/>
              <a:t>километров он пройдет </a:t>
            </a:r>
            <a:r>
              <a:rPr lang="ru-RU" dirty="0" smtClean="0"/>
              <a:t>по озеру </a:t>
            </a:r>
            <a:r>
              <a:rPr lang="ru-RU" dirty="0"/>
              <a:t>с той же скоростью за 3 часа</a:t>
            </a:r>
            <a:r>
              <a:rPr lang="ru-RU" dirty="0" smtClean="0"/>
              <a:t>?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Решение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15,8 * 3 = 47,4 (км)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Задача 3.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Периметр квадрата равен 18,4 см. Чему </a:t>
            </a:r>
            <a:r>
              <a:rPr lang="ru-RU" dirty="0" smtClean="0"/>
              <a:t>равна </a:t>
            </a:r>
            <a:r>
              <a:rPr lang="ru-RU" dirty="0"/>
              <a:t>его сторона</a:t>
            </a:r>
            <a:r>
              <a:rPr lang="ru-RU" dirty="0" smtClean="0"/>
              <a:t>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Решение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18,4 : 4 - ?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5008" y="2420888"/>
            <a:ext cx="2673416" cy="27363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500042"/>
            <a:ext cx="26432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u="sng" dirty="0" smtClean="0">
                <a:solidFill>
                  <a:schemeClr val="tx2">
                    <a:lumMod val="75000"/>
                  </a:schemeClr>
                </a:solidFill>
              </a:rPr>
              <a:t>2 способ.</a:t>
            </a:r>
            <a:endParaRPr lang="ru-RU" sz="3200" u="sng" dirty="0" smtClean="0"/>
          </a:p>
          <a:p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1571612"/>
            <a:ext cx="1846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18,4 см =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1571612"/>
            <a:ext cx="1457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184 мм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285992"/>
            <a:ext cx="17059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184 : 4 = 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2285992"/>
            <a:ext cx="1499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46 (мм)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2928934"/>
            <a:ext cx="16401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46 мм = 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2000232" y="2928934"/>
            <a:ext cx="1247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4,6 см</a:t>
            </a:r>
            <a:endParaRPr lang="ru-RU" sz="3200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427984" y="2780928"/>
            <a:ext cx="3888432" cy="0"/>
          </a:xfrm>
          <a:prstGeom prst="line">
            <a:avLst/>
          </a:prstGeom>
          <a:ln w="3810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427984" y="2564904"/>
            <a:ext cx="0" cy="4320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316416" y="2564904"/>
            <a:ext cx="0" cy="4320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444208" y="2636912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788024" y="2636912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220072" y="2636912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652120" y="2636912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012160" y="2636912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804248" y="2636912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7164288" y="2636912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7596336" y="2636912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7956376" y="2636912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Дуга 56"/>
          <p:cNvSpPr/>
          <p:nvPr/>
        </p:nvSpPr>
        <p:spPr>
          <a:xfrm>
            <a:off x="4427984" y="2204864"/>
            <a:ext cx="3888432" cy="792088"/>
          </a:xfrm>
          <a:prstGeom prst="arc">
            <a:avLst>
              <a:gd name="adj1" fmla="val 10814284"/>
              <a:gd name="adj2" fmla="val 453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/>
          <p:cNvSpPr txBox="1"/>
          <p:nvPr/>
        </p:nvSpPr>
        <p:spPr>
          <a:xfrm>
            <a:off x="5436096" y="1772816"/>
            <a:ext cx="2015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 см = 10 мм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196752"/>
            <a:ext cx="7772400" cy="129614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Деление десятичных дробей на натуральные числа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581128"/>
            <a:ext cx="6172200" cy="13716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Цель урока: </a:t>
            </a:r>
          </a:p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Научиться делить десятичную дробь на натуральное число.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1"/>
                </a:solidFill>
              </a:rPr>
              <a:t>Правило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 smtClean="0"/>
              <a:t>Чтобы разделить десятичную дробь на натуральное число, надо: </a:t>
            </a:r>
            <a:endParaRPr lang="ru-RU" dirty="0" smtClean="0"/>
          </a:p>
          <a:p>
            <a:pPr marL="0" indent="0">
              <a:buNone/>
            </a:pPr>
            <a:r>
              <a:rPr lang="ru-RU" i="1" dirty="0" smtClean="0"/>
              <a:t>выполнить </a:t>
            </a:r>
            <a:r>
              <a:rPr lang="ru-RU" i="1" dirty="0" smtClean="0"/>
              <a:t>деление целой части, поставить в частное запятую, продолжить деление дробной части до тех пор, пока в остатке не получиться </a:t>
            </a:r>
            <a:r>
              <a:rPr lang="ru-RU" i="1" dirty="0" smtClean="0"/>
              <a:t>нуль</a:t>
            </a:r>
            <a:r>
              <a:rPr lang="ru-RU" dirty="0" smtClean="0"/>
              <a:t>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Picture 6" descr="Рисунок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3429000"/>
            <a:ext cx="2483916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Задача </a:t>
            </a:r>
            <a:r>
              <a:rPr lang="ru-RU" sz="5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4.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600200"/>
            <a:ext cx="8208912" cy="24048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/>
              <a:t>Периметр   пятиугольника,   </a:t>
            </a:r>
            <a:r>
              <a:rPr lang="ru-RU" sz="3200" dirty="0" smtClean="0"/>
              <a:t>стороны которого равны, составляет </a:t>
            </a:r>
            <a:r>
              <a:rPr lang="ru-RU" sz="3200" dirty="0" smtClean="0"/>
              <a:t>27,4см. Найдите длину </a:t>
            </a:r>
            <a:r>
              <a:rPr lang="ru-RU" sz="3200" dirty="0" smtClean="0"/>
              <a:t>стороны пятиугольника</a:t>
            </a:r>
            <a:r>
              <a:rPr lang="ru-RU" sz="3200" dirty="0" smtClean="0"/>
              <a:t>.</a:t>
            </a:r>
          </a:p>
          <a:p>
            <a:pPr>
              <a:buNone/>
            </a:pPr>
            <a:r>
              <a:rPr lang="ru-RU" i="1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717032"/>
            <a:ext cx="21515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Решение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4869160"/>
            <a:ext cx="3682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27,4 : 5 = 5,48 (см)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Words>287</Words>
  <Application>Microsoft Office PowerPoint</Application>
  <PresentationFormat>Экран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Не нужно нам владеть клинком, Не ищем славы громкой. Тот побеждает, кто знаком С искусством мыслить тонким.  Г. Уордсворт </vt:lpstr>
      <vt:lpstr>Слайд 2</vt:lpstr>
      <vt:lpstr>Слайд 3</vt:lpstr>
      <vt:lpstr>Задача 2.</vt:lpstr>
      <vt:lpstr>Задача 3.</vt:lpstr>
      <vt:lpstr>Слайд 6</vt:lpstr>
      <vt:lpstr>Деление десятичных дробей на натуральные числа</vt:lpstr>
      <vt:lpstr>Правило</vt:lpstr>
      <vt:lpstr>Задача 4.</vt:lpstr>
      <vt:lpstr>Домашнее задание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 нужно нам владеть клинком, Не ищем славы громкой. Тот побеждает, кто знаком С искусством мыслить тонким.  Г. Уордсворт </dc:title>
  <dc:creator>123</dc:creator>
  <cp:lastModifiedBy>123</cp:lastModifiedBy>
  <cp:revision>37</cp:revision>
  <dcterms:created xsi:type="dcterms:W3CDTF">2013-04-09T08:09:34Z</dcterms:created>
  <dcterms:modified xsi:type="dcterms:W3CDTF">2013-04-10T07:46:14Z</dcterms:modified>
</cp:coreProperties>
</file>